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61" r:id="rId9"/>
    <p:sldId id="262" r:id="rId10"/>
    <p:sldId id="278" r:id="rId11"/>
    <p:sldId id="263" r:id="rId12"/>
    <p:sldId id="279" r:id="rId13"/>
    <p:sldId id="264" r:id="rId14"/>
    <p:sldId id="265" r:id="rId15"/>
    <p:sldId id="266" r:id="rId16"/>
    <p:sldId id="280" r:id="rId17"/>
    <p:sldId id="281" r:id="rId18"/>
  </p:sldIdLst>
  <p:sldSz cx="6858000" cy="9144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70" autoAdjust="0"/>
    <p:restoredTop sz="94660" autoAdjust="0"/>
  </p:normalViewPr>
  <p:slideViewPr>
    <p:cSldViewPr snapToObjects="1">
      <p:cViewPr>
        <p:scale>
          <a:sx n="100" d="100"/>
          <a:sy n="100" d="100"/>
        </p:scale>
        <p:origin x="-2844" y="18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55" d="100"/>
          <a:sy n="55" d="100"/>
        </p:scale>
        <p:origin x="-282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C97E5-5FCE-4FBB-B4A0-3BE64B6C82CE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5E699-B665-4A0B-AD80-01AE71DEE50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E699-B665-4A0B-AD80-01AE71DEE503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E699-B665-4A0B-AD80-01AE71DEE503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E699-B665-4A0B-AD80-01AE71DEE503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4972050" y="366188"/>
            <a:ext cx="1543050" cy="780203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514850" cy="780203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4290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48615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4146-EA2A-48CE-AF7B-C8BA51836AA5}" type="datetimeFigureOut">
              <a:rPr lang="cs-CZ" smtClean="0"/>
              <a:pPr/>
              <a:t>13. 7. 2018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154E6-1CBF-4C63-986F-30AC5460F57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plastyk@seznam.cz" TargetMode="Externa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4350" y="-252536"/>
            <a:ext cx="5829300" cy="1960033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Sebastiansberg</a:t>
            </a:r>
            <a:r>
              <a:rPr lang="cs-CZ" sz="2800" dirty="0" smtClean="0"/>
              <a:t> - Hora sv. </a:t>
            </a:r>
            <a:r>
              <a:rPr lang="cs-CZ" sz="2800" dirty="0" smtClean="0"/>
              <a:t>Šebestiána</a:t>
            </a:r>
            <a:endParaRPr lang="cs-CZ" sz="2800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028700" y="3635896"/>
            <a:ext cx="4800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1028700" y="6444208"/>
            <a:ext cx="4800600" cy="1074192"/>
          </a:xfrm>
        </p:spPr>
        <p:txBody>
          <a:bodyPr/>
          <a:lstStyle/>
          <a:p>
            <a:r>
              <a:rPr lang="cs-CZ" dirty="0" smtClean="0"/>
              <a:t>*</a:t>
            </a:r>
            <a:endParaRPr lang="cs-CZ" dirty="0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691759" y="1043608"/>
            <a:ext cx="5474481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cs-CZ" sz="1100" dirty="0" smtClean="0"/>
              <a:t>Staniční budova Hora sv. Šebestiána - </a:t>
            </a:r>
            <a:r>
              <a:rPr lang="cs-CZ" sz="1100" dirty="0" err="1" smtClean="0"/>
              <a:t>Sebastiansberg</a:t>
            </a:r>
            <a:r>
              <a:rPr lang="cs-CZ" sz="1100" dirty="0" smtClean="0"/>
              <a:t> byla vybudována roku 1874 společností B.E.B. Buštěhradská dráha. Na trati č. 137 z Chomutova do </a:t>
            </a:r>
            <a:r>
              <a:rPr lang="cs-CZ" sz="1100" dirty="0" err="1" smtClean="0"/>
              <a:t>Vejprt</a:t>
            </a:r>
            <a:r>
              <a:rPr lang="cs-CZ" sz="1100" dirty="0" smtClean="0"/>
              <a:t> s odbočkou do německého </a:t>
            </a:r>
            <a:r>
              <a:rPr lang="cs-CZ" sz="1100" dirty="0" err="1" smtClean="0"/>
              <a:t>Reitzenhainu</a:t>
            </a:r>
            <a:r>
              <a:rPr lang="cs-CZ" sz="1100" dirty="0" smtClean="0"/>
              <a:t> se tyto budovy nacházely ve více stanicích (např. Výslunní, Domina aj.) s drobnějšími rozdíly. Staniční budova v Hoře sv. Šebestiána již dnes neexistuje. Na místě budovy jsou jen zděné základy</a:t>
            </a:r>
            <a:r>
              <a:rPr lang="cs-CZ" sz="1100" dirty="0" smtClean="0"/>
              <a:t>.</a:t>
            </a:r>
          </a:p>
          <a:p>
            <a:endParaRPr lang="cs-CZ" sz="1100" dirty="0" smtClean="0"/>
          </a:p>
          <a:p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 stavbě budeme potřebovat: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nůžky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1100" noProof="0" dirty="0" smtClean="0"/>
              <a:t>s</a:t>
            </a: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kalpel nebo zalamovací nůž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pinzetu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100" dirty="0" smtClean="0"/>
              <a:t>vatové tyčinky</a:t>
            </a:r>
            <a:endParaRPr lang="cs-CZ" sz="1100" dirty="0" smtClean="0">
              <a:solidFill>
                <a:srgbClr val="0070C0"/>
              </a:solidFill>
            </a:endParaRP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1100" dirty="0" smtClean="0"/>
              <a:t>párátka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smirek (s vysokou zrnitostí), </a:t>
            </a: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jehlové pilníčky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lepidlo na papír a dřevo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lepidlo vteřinové</a:t>
            </a:r>
            <a:r>
              <a:rPr kumimoji="0" lang="cs-CZ" sz="1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cs-CZ" sz="11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11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1100" dirty="0" smtClean="0"/>
              <a:t>Tipy ke stavbě:</a:t>
            </a:r>
          </a:p>
          <a:p>
            <a:pPr lvl="0">
              <a:spcBef>
                <a:spcPct val="20000"/>
              </a:spcBef>
              <a:buFontTx/>
              <a:buChar char="-"/>
              <a:defRPr/>
            </a:pPr>
            <a:r>
              <a:rPr lang="cs-CZ" sz="1100" dirty="0" smtClean="0"/>
              <a:t>díly </a:t>
            </a:r>
            <a:r>
              <a:rPr lang="cs-CZ" sz="1100" dirty="0" smtClean="0"/>
              <a:t>zásadně vyřezáváme pomocí skalpelu (nebo zalamovacím nožem</a:t>
            </a:r>
            <a:r>
              <a:rPr lang="cs-CZ" sz="1100" dirty="0" smtClean="0"/>
              <a:t>)</a:t>
            </a:r>
          </a:p>
          <a:p>
            <a:pPr>
              <a:spcBef>
                <a:spcPct val="20000"/>
              </a:spcBef>
              <a:buFontTx/>
              <a:buChar char="-"/>
              <a:defRPr/>
            </a:pPr>
            <a:r>
              <a:rPr lang="cs-CZ" sz="1100" dirty="0" smtClean="0"/>
              <a:t>před lepením si díly vyzkoušíme postavit na sucho</a:t>
            </a:r>
            <a:endParaRPr kumimoji="0" lang="cs-CZ" sz="11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ázek 7" descr="P117007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759" y="4882785"/>
            <a:ext cx="5474482" cy="364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3848"/>
            <a:ext cx="6479998" cy="3644999"/>
          </a:xfrm>
          <a:prstGeom prst="rect">
            <a:avLst/>
          </a:prstGeom>
        </p:spPr>
      </p:pic>
      <p:pic>
        <p:nvPicPr>
          <p:cNvPr id="3" name="Obrázek 2" descr="P1170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329"/>
            <a:ext cx="6479999" cy="3644999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3901176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3909576"/>
            <a:ext cx="6479998" cy="44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100" dirty="0" smtClean="0"/>
              <a:t>Sestavení okna stavíme v pořadí díly č. 12a - 12f. U hnědých oknech sundáme ochranu samolepky a bílého okna ochranu samolepky na klapačce.  </a:t>
            </a:r>
            <a:r>
              <a:rPr lang="cs-CZ" sz="1100" dirty="0" smtClean="0">
                <a:solidFill>
                  <a:srgbClr val="0070C0"/>
                </a:solidFill>
              </a:rPr>
              <a:t>Kostrbatě napsané.</a:t>
            </a:r>
            <a:endParaRPr lang="cs-CZ" sz="1100" dirty="0" smtClean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88999" y="8221656"/>
            <a:ext cx="6479999" cy="28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Sestavení dveří v pořadí díly č. 14a – 14e. </a:t>
            </a:r>
            <a:r>
              <a:rPr lang="cs-CZ" sz="1100" dirty="0" smtClean="0">
                <a:solidFill>
                  <a:srgbClr val="0070C0"/>
                </a:solidFill>
              </a:rPr>
              <a:t>Mají se dát čísla nad díly? </a:t>
            </a:r>
            <a:r>
              <a:rPr lang="cs-CZ" sz="1100" dirty="0" smtClean="0"/>
              <a:t>U dílu č. 14a, c, d odstraníme ochranu samolepky. </a:t>
            </a:r>
            <a:r>
              <a:rPr lang="cs-CZ" sz="1100" dirty="0" smtClean="0">
                <a:solidFill>
                  <a:srgbClr val="0070C0"/>
                </a:solidFill>
              </a:rPr>
              <a:t> </a:t>
            </a:r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3235608" y="5004040"/>
            <a:ext cx="481424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14a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4077072" y="5004040"/>
            <a:ext cx="432048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14b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3429000" y="5868144"/>
            <a:ext cx="386784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>
                <a:solidFill>
                  <a:schemeClr val="bg1"/>
                </a:solidFill>
              </a:rPr>
              <a:t>14c</a:t>
            </a:r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2348880" y="5004040"/>
            <a:ext cx="432048" cy="28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14d</a:t>
            </a:r>
          </a:p>
        </p:txBody>
      </p:sp>
      <p:sp>
        <p:nvSpPr>
          <p:cNvPr id="12" name="Podnadpis 2"/>
          <p:cNvSpPr txBox="1">
            <a:spLocks/>
          </p:cNvSpPr>
          <p:nvPr/>
        </p:nvSpPr>
        <p:spPr>
          <a:xfrm>
            <a:off x="1556792" y="5004040"/>
            <a:ext cx="432048" cy="28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14e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3847"/>
            <a:ext cx="6480000" cy="3645000"/>
          </a:xfrm>
          <a:prstGeom prst="rect">
            <a:avLst/>
          </a:prstGeom>
        </p:spPr>
      </p:pic>
      <p:pic>
        <p:nvPicPr>
          <p:cNvPr id="3" name="Obrázek 2" descr="P11702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328"/>
            <a:ext cx="6479999" cy="3644999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8999" y="8221657"/>
            <a:ext cx="6479999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Dosazení schodů a dveří. Díly č. 13a a 14.</a:t>
            </a:r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3901176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100" noProof="0" dirty="0" smtClean="0"/>
              <a:t>Dosazení oken.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3847"/>
            <a:ext cx="6480000" cy="3645000"/>
          </a:xfrm>
          <a:prstGeom prst="rect">
            <a:avLst/>
          </a:prstGeom>
        </p:spPr>
      </p:pic>
      <p:pic>
        <p:nvPicPr>
          <p:cNvPr id="3" name="Obrázek 2" descr="P11702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327"/>
            <a:ext cx="6479998" cy="3644999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8999" y="8221657"/>
            <a:ext cx="6479999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Vložení příček díly č. 15a a 15b do budovy.</a:t>
            </a:r>
          </a:p>
          <a:p>
            <a:pPr>
              <a:spcBef>
                <a:spcPct val="20000"/>
              </a:spcBef>
              <a:defRPr/>
            </a:pPr>
            <a:endParaRPr lang="cs-CZ" sz="1100" dirty="0" smtClean="0"/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3901174"/>
            <a:ext cx="6479998" cy="45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Dosazení schodů díl č. 13b, boky ke schodům díl č. 9 a dveře díl č.14.</a:t>
            </a:r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1160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69" y="4574327"/>
            <a:ext cx="6480662" cy="3645372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3901175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Usazení dílu č. 16 do budovy.</a:t>
            </a:r>
          </a:p>
          <a:p>
            <a:pPr>
              <a:spcBef>
                <a:spcPct val="20000"/>
              </a:spcBef>
              <a:defRPr/>
            </a:pPr>
            <a:endParaRPr lang="cs-CZ" sz="1100" dirty="0" smtClean="0"/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8221655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100" dirty="0" smtClean="0"/>
              <a:t>Krovy díly č. 17.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ázek 5" descr="P116090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254220"/>
            <a:ext cx="6480000" cy="364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60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1" y="253848"/>
            <a:ext cx="6479999" cy="3644999"/>
          </a:xfrm>
          <a:prstGeom prst="rect">
            <a:avLst/>
          </a:prstGeom>
        </p:spPr>
      </p:pic>
      <p:pic>
        <p:nvPicPr>
          <p:cNvPr id="3" name="Obrázek 2" descr="P1160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487"/>
            <a:ext cx="6479999" cy="3644678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3901175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100" dirty="0" smtClean="0"/>
              <a:t>Střešní krytina díl č. 22a u které odstraníme ochranu samolepky.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8221655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Půdní okno díly č. 19a, b, c, </a:t>
            </a:r>
            <a:r>
              <a:rPr lang="cs-CZ" sz="1100" dirty="0" err="1" smtClean="0"/>
              <a:t>d</a:t>
            </a:r>
            <a:r>
              <a:rPr lang="cs-CZ" sz="1100" dirty="0" smtClean="0"/>
              <a:t>. U dílu č. 19d odstraníme ochranu samolepky.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254255"/>
            <a:ext cx="6479999" cy="3644184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8999" y="3901175"/>
            <a:ext cx="6479999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noProof="0" dirty="0" smtClean="0"/>
              <a:t>Půdní okno s oplechováním díl č 19e. Okolo půdního okna komínů  je třeba střešní krytinu upravit na míru.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Obrázek 4" descr="P1160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01" y="4574328"/>
            <a:ext cx="6479997" cy="3644998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189001" y="8219326"/>
            <a:ext cx="6479999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noProof="0" dirty="0" smtClean="0"/>
              <a:t>Přilepení střechy na krovy.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725" y="254255"/>
            <a:ext cx="6478549" cy="3644184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3901175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noProof="0" dirty="0" smtClean="0"/>
              <a:t>Sestavení komínů díly č. 20a a 21a.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Obrázek 4" descr="P1160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01" y="4574328"/>
            <a:ext cx="6479996" cy="3644998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188999" y="8219326"/>
            <a:ext cx="6479997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noProof="0" dirty="0" smtClean="0"/>
              <a:t>Sestavení komínů díly č. 20a, b, c a 21a, b, </a:t>
            </a:r>
            <a:r>
              <a:rPr lang="cs-CZ" sz="1100" noProof="0" smtClean="0"/>
              <a:t>c.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725" y="254255"/>
            <a:ext cx="6478549" cy="3644183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3901175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noProof="0" dirty="0" smtClean="0"/>
              <a:t>Překrytí  krovů díl č. 23.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Obrázek 4" descr="P1160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01" y="4574328"/>
            <a:ext cx="6479996" cy="3644997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188999" y="8219326"/>
            <a:ext cx="6479997" cy="601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noProof="0" dirty="0" smtClean="0"/>
              <a:t>A na konec hřebenáče díl č. 22b.</a:t>
            </a:r>
          </a:p>
          <a:p>
            <a:r>
              <a:rPr lang="cs-CZ" sz="1100" dirty="0" smtClean="0"/>
              <a:t>Hodně zdaru při stavbě a hodně spokojenosti z výsledku Vám přeje </a:t>
            </a:r>
            <a:r>
              <a:rPr lang="cs-CZ" sz="1100" dirty="0" err="1" smtClean="0">
                <a:hlinkClick r:id="rId5"/>
              </a:rPr>
              <a:t>plastyk</a:t>
            </a:r>
            <a:r>
              <a:rPr lang="cs-CZ" sz="1100" dirty="0" smtClean="0">
                <a:hlinkClick r:id="rId5"/>
              </a:rPr>
              <a:t>@seznam.</a:t>
            </a:r>
            <a:r>
              <a:rPr lang="cs-CZ" sz="1100" dirty="0" err="1" smtClean="0">
                <a:hlinkClick r:id="rId5"/>
              </a:rPr>
              <a:t>cz</a:t>
            </a:r>
            <a:r>
              <a:rPr lang="cs-CZ" sz="1100" dirty="0" smtClean="0"/>
              <a:t>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07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4220"/>
            <a:ext cx="6480000" cy="3645000"/>
          </a:xfrm>
          <a:prstGeom prst="rect">
            <a:avLst/>
          </a:prstGeom>
        </p:spPr>
      </p:pic>
      <p:pic>
        <p:nvPicPr>
          <p:cNvPr id="3" name="Obrázek 2" descr="P1170079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700"/>
            <a:ext cx="6480000" cy="3645000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3901208"/>
            <a:ext cx="6480000" cy="454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Na "základový" díl 1 (nápis Stav Model textem ven) přilepíme díl 2 s matičkou. Vycentrujeme a napustíme lepidlem.</a:t>
            </a:r>
            <a:endParaRPr lang="cs-CZ" sz="1100" dirty="0" smtClean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89000" y="8221656"/>
            <a:ext cx="6480000" cy="61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cs-CZ" sz="1100" dirty="0" smtClean="0"/>
              <a:t>Do zámků základové desky vložíme díl 3a a díl 4 (číslem ven). Při lepení dílů neustále odstraňujeme přebytečné lepidlo. Dbáme na pravoúhlé spoje. 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10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4220"/>
            <a:ext cx="6480000" cy="3645000"/>
          </a:xfrm>
          <a:prstGeom prst="rect">
            <a:avLst/>
          </a:prstGeom>
        </p:spPr>
      </p:pic>
      <p:pic>
        <p:nvPicPr>
          <p:cNvPr id="3" name="Obrázek 2" descr="P1170115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700"/>
            <a:ext cx="6480000" cy="3645000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89000" y="3901176"/>
            <a:ext cx="576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… . 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8221656"/>
            <a:ext cx="6480000" cy="43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100" dirty="0" smtClean="0"/>
              <a:t>… .</a:t>
            </a:r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11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3848"/>
            <a:ext cx="6480000" cy="3645000"/>
          </a:xfrm>
          <a:prstGeom prst="rect">
            <a:avLst/>
          </a:prstGeom>
        </p:spPr>
      </p:pic>
      <p:pic>
        <p:nvPicPr>
          <p:cNvPr id="3" name="Obrázek 2" descr="P1170130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3822"/>
            <a:ext cx="6480000" cy="36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89000" y="3901176"/>
            <a:ext cx="576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Na budovu vložíme díl č. 16 k vůli</a:t>
            </a:r>
            <a:r>
              <a:rPr kumimoji="0" lang="cs-CZ" sz="1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zpevnění při manipulaci</a:t>
            </a: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–</a:t>
            </a:r>
            <a:r>
              <a:rPr kumimoji="0" lang="cs-CZ" sz="1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nelepíme!  </a:t>
            </a:r>
            <a:r>
              <a:rPr kumimoji="0" lang="cs-CZ" sz="11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j-ea"/>
                <a:cs typeface="+mj-cs"/>
              </a:rPr>
              <a:t>Kostrbatě napsaný</a:t>
            </a:r>
            <a:r>
              <a:rPr kumimoji="0" lang="cs-CZ" sz="1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02245" y="8220644"/>
            <a:ext cx="64552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sz="1100" dirty="0" smtClean="0"/>
              <a:t>Sestavíme si díly č. 7 a 7a.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19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4574327"/>
            <a:ext cx="6480000" cy="3645000"/>
          </a:xfrm>
          <a:prstGeom prst="rect">
            <a:avLst/>
          </a:prstGeom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188640" y="8221655"/>
            <a:ext cx="6469560" cy="3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Začneme dílem č.7.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ázek 5" descr="P1170130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253342"/>
            <a:ext cx="6480000" cy="36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201351" y="3900165"/>
            <a:ext cx="6442583" cy="46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cs-CZ" sz="1100" dirty="0" smtClean="0"/>
              <a:t>Sestavení dílů č. 6, 6a a 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To samé i dílů č. 5, 5a a 8. Není vyobrazeno.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205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4220"/>
            <a:ext cx="6480000" cy="3645000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99800" y="3901920"/>
            <a:ext cx="64584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100" dirty="0" smtClean="0"/>
              <a:t>Díl č. 7 musí vyčuhovat přes hranu budovy.</a:t>
            </a:r>
          </a:p>
        </p:txBody>
      </p:sp>
      <p:pic>
        <p:nvPicPr>
          <p:cNvPr id="5" name="Obrázek 4" descr="P1180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39" y="4573531"/>
            <a:ext cx="6481322" cy="3647337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199800" y="8222400"/>
            <a:ext cx="64584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100" dirty="0" err="1" smtClean="0"/>
              <a:t>Zkomletovaný</a:t>
            </a:r>
            <a:r>
              <a:rPr lang="cs-CZ" sz="1100" dirty="0" smtClean="0"/>
              <a:t> díl č.6 k budově.</a:t>
            </a:r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205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4219"/>
            <a:ext cx="6480000" cy="3645000"/>
          </a:xfrm>
          <a:prstGeom prst="rect">
            <a:avLst/>
          </a:prstGeom>
        </p:spPr>
      </p:pic>
      <p:pic>
        <p:nvPicPr>
          <p:cNvPr id="3" name="Obrázek 2" descr="P1180593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6492"/>
            <a:ext cx="6480000" cy="3641415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3889009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100" dirty="0" smtClean="0"/>
              <a:t>Schody díly č.13a a pořadí skládání přes sebe.</a:t>
            </a:r>
            <a:endParaRPr lang="cs-CZ" sz="1100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8222400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cs-CZ" sz="1100" dirty="0" smtClean="0"/>
              <a:t>Při usazování dílu č.5 si vypomůžeme sestavenými schody díly č.13a.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3847"/>
            <a:ext cx="6480000" cy="3645000"/>
          </a:xfrm>
          <a:prstGeom prst="rect">
            <a:avLst/>
          </a:prstGeom>
        </p:spPr>
      </p:pic>
      <p:pic>
        <p:nvPicPr>
          <p:cNvPr id="3" name="Obrázek 2" descr="P1170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327"/>
            <a:ext cx="6480000" cy="3645000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8221656"/>
            <a:ext cx="6480000" cy="6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100" dirty="0" smtClean="0"/>
              <a:t>Boky ke schodům díly č. 9. </a:t>
            </a: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189000" y="3901176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100" dirty="0" smtClean="0"/>
              <a:t>Schody díly č. 13b. </a:t>
            </a:r>
          </a:p>
          <a:p>
            <a:pPr lvl="0">
              <a:spcBef>
                <a:spcPct val="20000"/>
              </a:spcBef>
              <a:defRPr/>
            </a:pPr>
            <a:endParaRPr lang="cs-CZ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70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000" y="253847"/>
            <a:ext cx="6480000" cy="3645000"/>
          </a:xfrm>
          <a:prstGeom prst="rect">
            <a:avLst/>
          </a:prstGeom>
        </p:spPr>
      </p:pic>
      <p:pic>
        <p:nvPicPr>
          <p:cNvPr id="3" name="Obrázek 2" descr="P1170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000" y="4574328"/>
            <a:ext cx="6480000" cy="3645000"/>
          </a:xfrm>
          <a:prstGeom prst="rect">
            <a:avLst/>
          </a:prstGeom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189000" y="8221657"/>
            <a:ext cx="6480000" cy="43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Sestavení okna stavíme v pořadí díly č. 11a - 11f. U hnědých oknech sundáme ochranu samolepky a bílého okna ochranu samolepky na klapačce.  </a:t>
            </a:r>
            <a:r>
              <a:rPr lang="cs-CZ" sz="1100" dirty="0" smtClean="0">
                <a:solidFill>
                  <a:srgbClr val="0070C0"/>
                </a:solidFill>
              </a:rPr>
              <a:t>Kostrbatě napsané.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89000" y="3901176"/>
            <a:ext cx="6480000" cy="4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100" dirty="0" smtClean="0"/>
              <a:t>Kompletace dílů č. 9 a 10. </a:t>
            </a:r>
            <a:r>
              <a:rPr lang="cs-CZ" sz="1100" dirty="0" smtClean="0">
                <a:solidFill>
                  <a:srgbClr val="0070C0"/>
                </a:solidFill>
              </a:rPr>
              <a:t>Nevím jak popsat/napsat díl č. 9. </a:t>
            </a:r>
            <a:r>
              <a:rPr lang="cs-CZ" sz="1100" dirty="0" smtClean="0"/>
              <a:t>A můžeme barvit. Budeme-li budovu natírat, stříkneme ji lakem.</a:t>
            </a:r>
            <a:endParaRPr kumimoji="0" lang="cs-CZ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587</Words>
  <Application>Microsoft Office PowerPoint</Application>
  <PresentationFormat>Předvádění na obrazovce (4:3)</PresentationFormat>
  <Paragraphs>59</Paragraphs>
  <Slides>17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Sebastiansberg - Hora sv. Šebestiána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Toshiba</dc:creator>
  <cp:lastModifiedBy>Toshiba</cp:lastModifiedBy>
  <cp:revision>194</cp:revision>
  <dcterms:created xsi:type="dcterms:W3CDTF">2015-03-07T14:03:30Z</dcterms:created>
  <dcterms:modified xsi:type="dcterms:W3CDTF">2018-07-13T05:05:13Z</dcterms:modified>
</cp:coreProperties>
</file>